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 snapToGrid="0">
      <p:cViewPr varScale="1">
        <p:scale>
          <a:sx n="106" d="100"/>
          <a:sy n="106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Aeschlimann" userId="601908d4-6837-4244-ae5c-011dae3c7073" providerId="ADAL" clId="{7F96056E-EE02-934F-B527-4C2B665CCD7D}"/>
    <pc:docChg chg="modSld">
      <pc:chgData name="Daniel Aeschlimann" userId="601908d4-6837-4244-ae5c-011dae3c7073" providerId="ADAL" clId="{7F96056E-EE02-934F-B527-4C2B665CCD7D}" dt="2024-04-22T12:56:00.821" v="2" actId="20577"/>
      <pc:docMkLst>
        <pc:docMk/>
      </pc:docMkLst>
      <pc:sldChg chg="modSp mod">
        <pc:chgData name="Daniel Aeschlimann" userId="601908d4-6837-4244-ae5c-011dae3c7073" providerId="ADAL" clId="{7F96056E-EE02-934F-B527-4C2B665CCD7D}" dt="2024-04-22T12:56:00.821" v="2" actId="20577"/>
        <pc:sldMkLst>
          <pc:docMk/>
          <pc:sldMk cId="1573031463" sldId="260"/>
        </pc:sldMkLst>
        <pc:spChg chg="mod">
          <ac:chgData name="Daniel Aeschlimann" userId="601908d4-6837-4244-ae5c-011dae3c7073" providerId="ADAL" clId="{7F96056E-EE02-934F-B527-4C2B665CCD7D}" dt="2024-04-22T12:56:00.821" v="2" actId="20577"/>
          <ac:spMkLst>
            <pc:docMk/>
            <pc:sldMk cId="1573031463" sldId="260"/>
            <ac:spMk id="3" creationId="{C9144788-761E-A93A-503A-E13E111675E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40FCD49-2060-48B9-8212-8A5F1DF4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unte Eier im Nest">
            <a:extLst>
              <a:ext uri="{FF2B5EF4-FFF2-40B4-BE49-F238E27FC236}">
                <a16:creationId xmlns:a16="http://schemas.microsoft.com/office/drawing/2014/main" id="{50B3D803-2B6C-386C-9A13-D8378BC89E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A45DCD-B5FB-4A86-88D2-91088C7FF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344DB7C-DE8C-14BB-E599-7EC4B5909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>
            <a:normAutofit/>
          </a:bodyPr>
          <a:lstStyle/>
          <a:p>
            <a:r>
              <a:rPr lang="de-CH" dirty="0"/>
              <a:t>Ostern 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AB2F28B-496A-CCB0-000B-D7B5FE82CB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/>
          <a:p>
            <a:r>
              <a:rPr lang="de-CH">
                <a:solidFill>
                  <a:schemeClr val="tx1">
                    <a:lumMod val="65000"/>
                    <a:lumOff val="35000"/>
                  </a:schemeClr>
                </a:solidFill>
              </a:rPr>
              <a:t>Wir sind Umfragen in der STADT STELLEN GEGANGEN </a:t>
            </a:r>
          </a:p>
          <a:p>
            <a:r>
              <a:rPr lang="de-CH">
                <a:solidFill>
                  <a:schemeClr val="tx1">
                    <a:lumMod val="65000"/>
                    <a:lumOff val="35000"/>
                  </a:schemeClr>
                </a:solidFill>
              </a:rPr>
              <a:t>WIR HABEN FRAGEN ÜBER OSTERN Gestellt.</a:t>
            </a:r>
            <a:endParaRPr lang="de-D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01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D58954F-C5AC-4BE0-811D-8DFE18E35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59E835-CE77-4DCC-8EC3-1924094D3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6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stereier auf einem Korb">
            <a:extLst>
              <a:ext uri="{FF2B5EF4-FFF2-40B4-BE49-F238E27FC236}">
                <a16:creationId xmlns:a16="http://schemas.microsoft.com/office/drawing/2014/main" id="{27699A52-2232-C458-033B-E9A8D0633C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48" r="21682" b="-1"/>
          <a:stretch/>
        </p:blipFill>
        <p:spPr>
          <a:xfrm>
            <a:off x="8157374" y="10"/>
            <a:ext cx="4034626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3B59B5-123A-4DC5-87BD-6D3E22FA6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F642412-A6FD-5B0A-C4E6-8BB92A69C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6672886" cy="1596177"/>
          </a:xfrm>
        </p:spPr>
        <p:txBody>
          <a:bodyPr>
            <a:normAutofit/>
          </a:bodyPr>
          <a:lstStyle/>
          <a:p>
            <a:r>
              <a:rPr lang="de-CH" dirty="0"/>
              <a:t>Das waren unsere Fragen 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BC8718-3FAB-958D-7597-B067A801D0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672887" cy="3424107"/>
          </a:xfrm>
        </p:spPr>
        <p:txBody>
          <a:bodyPr>
            <a:normAutofit/>
          </a:bodyPr>
          <a:lstStyle/>
          <a:p>
            <a:r>
              <a:rPr lang="de-CH" dirty="0"/>
              <a:t>Was ist Karfreitag?</a:t>
            </a:r>
          </a:p>
          <a:p>
            <a:r>
              <a:rPr lang="de-CH" dirty="0"/>
              <a:t>Was ist für sie Ostern?</a:t>
            </a:r>
          </a:p>
          <a:p>
            <a:r>
              <a:rPr lang="de-CH" dirty="0"/>
              <a:t>Warum feiert man Ostern?</a:t>
            </a:r>
          </a:p>
          <a:p>
            <a:r>
              <a:rPr lang="de-CH" dirty="0"/>
              <a:t>Warum fastet man?</a:t>
            </a:r>
          </a:p>
          <a:p>
            <a:r>
              <a:rPr lang="de-CH" dirty="0"/>
              <a:t>Was haben Eier mit Ostern zu tun?</a:t>
            </a:r>
          </a:p>
        </p:txBody>
      </p:sp>
    </p:spTree>
    <p:extLst>
      <p:ext uri="{BB962C8B-B14F-4D97-AF65-F5344CB8AC3E}">
        <p14:creationId xmlns:p14="http://schemas.microsoft.com/office/powerpoint/2010/main" val="1995350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585039-CDA7-4B76-B013-776F970DE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184" y="0"/>
            <a:ext cx="12173816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53D942-8031-42E8-88B4-E03A710E8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FD07472-970F-49B5-8994-ADEAA3148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930400" cy="6858002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869BAE-8EC0-4D16-ACB8-F0CBFDD90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4" t="71774" r="2564"/>
          <a:stretch/>
        </p:blipFill>
        <p:spPr>
          <a:xfrm>
            <a:off x="18184" y="4822361"/>
            <a:ext cx="1911902" cy="20356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24A7AE-FFF7-4F70-9AEA-01A5DFF77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6" t="75007" r="30510"/>
          <a:stretch/>
        </p:blipFill>
        <p:spPr>
          <a:xfrm>
            <a:off x="297855" y="5471958"/>
            <a:ext cx="889881" cy="638482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0C0A41-DB14-6529-F86E-111EED8A88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44486" y="1950440"/>
            <a:ext cx="8433113" cy="3840760"/>
          </a:xfrm>
        </p:spPr>
        <p:txBody>
          <a:bodyPr anchor="ctr">
            <a:normAutofit/>
          </a:bodyPr>
          <a:lstStyle/>
          <a:p>
            <a:r>
              <a:rPr lang="de-CH" dirty="0"/>
              <a:t>Die meisten Leuten haben gesagt, dass sie es nicht wissen.</a:t>
            </a:r>
          </a:p>
          <a:p>
            <a:r>
              <a:rPr lang="de-CH" dirty="0"/>
              <a:t>Die wenigsten Leute haben gesagt, dass es die Kreuzigung von </a:t>
            </a:r>
            <a:r>
              <a:rPr lang="de-CH" dirty="0" err="1"/>
              <a:t>jesus</a:t>
            </a:r>
            <a:r>
              <a:rPr lang="de-CH" dirty="0"/>
              <a:t> ist.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5607D7-849C-158B-EC3C-5DBDA20A9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486" y="643467"/>
            <a:ext cx="8433739" cy="1306972"/>
          </a:xfrm>
        </p:spPr>
        <p:txBody>
          <a:bodyPr>
            <a:normAutofit/>
          </a:bodyPr>
          <a:lstStyle/>
          <a:p>
            <a:r>
              <a:rPr lang="de-CH" sz="4400" dirty="0"/>
              <a:t>Was ist karFreitag?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279940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0" name="Rectangle 12">
            <a:extLst>
              <a:ext uri="{FF2B5EF4-FFF2-40B4-BE49-F238E27FC236}">
                <a16:creationId xmlns:a16="http://schemas.microsoft.com/office/drawing/2014/main" id="{B40FCD49-2060-48B9-8212-8A5F1DF4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14">
            <a:extLst>
              <a:ext uri="{FF2B5EF4-FFF2-40B4-BE49-F238E27FC236}">
                <a16:creationId xmlns:a16="http://schemas.microsoft.com/office/drawing/2014/main" id="{83A45DCD-B5FB-4A86-88D2-91088C7FF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A8E6ADBF-8BFF-9827-0210-DAD625B126B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2" name="Titel 1">
            <a:extLst>
              <a:ext uri="{FF2B5EF4-FFF2-40B4-BE49-F238E27FC236}">
                <a16:creationId xmlns:a16="http://schemas.microsoft.com/office/drawing/2014/main" id="{2F275AA4-DFAA-401F-3CB5-121E32F28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1300785"/>
            <a:ext cx="8689976" cy="250921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de-CH" sz="4800" dirty="0"/>
              <a:t>Was ist für sie Ostern?</a:t>
            </a:r>
            <a:br>
              <a:rPr lang="de-CH" sz="4800" dirty="0"/>
            </a:br>
            <a:r>
              <a:rPr lang="de-CH" sz="4800" dirty="0"/>
              <a:t>Viele sagten, es sei für Kinder.</a:t>
            </a:r>
            <a:br>
              <a:rPr lang="de-CH" sz="4800" dirty="0"/>
            </a:br>
            <a:r>
              <a:rPr lang="de-CH" sz="4800" dirty="0"/>
              <a:t>Die wenigsten haben gesagt: es ist ein christliches fest.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92871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BD348D-FCB3-E519-7839-A3F699843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Warum feiert man </a:t>
            </a:r>
            <a:r>
              <a:rPr lang="de-CH" dirty="0" err="1"/>
              <a:t>ostern</a:t>
            </a:r>
            <a:r>
              <a:rPr lang="de-CH" dirty="0"/>
              <a:t>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144788-761E-A93A-503A-E13E111675E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/>
              <a:t>Die meisten haben gesagt, dass es die auffehrstehung von Jesus ist</a:t>
            </a:r>
          </a:p>
          <a:p>
            <a:r>
              <a:rPr lang="de-CH" dirty="0"/>
              <a:t>Viele </a:t>
            </a:r>
            <a:r>
              <a:rPr lang="de-CH"/>
              <a:t>wussten nicht, </a:t>
            </a:r>
            <a:r>
              <a:rPr lang="de-CH" dirty="0"/>
              <a:t>was sie </a:t>
            </a:r>
            <a:r>
              <a:rPr lang="de-CH"/>
              <a:t>sagen sollen</a:t>
            </a:r>
            <a:r>
              <a:rPr lang="de-CH" dirty="0"/>
              <a:t>. sie sagten einfach: um keine Arbeit zuhaben.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3031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0FCD49-2060-48B9-8212-8A5F1DF4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A45DCD-B5FB-4A86-88D2-91088C7FF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E9C0F9AE-F94C-A766-40A8-FA7572FE1C1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Titel 1">
            <a:extLst>
              <a:ext uri="{FF2B5EF4-FFF2-40B4-BE49-F238E27FC236}">
                <a16:creationId xmlns:a16="http://schemas.microsoft.com/office/drawing/2014/main" id="{C2054C70-5BD9-DB45-D97C-12F1D022A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567" y="1329007"/>
            <a:ext cx="8689976" cy="250921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de-CH" sz="4800" dirty="0"/>
              <a:t>Warum fastet man?</a:t>
            </a:r>
            <a:br>
              <a:rPr lang="de-CH" sz="4800" dirty="0"/>
            </a:br>
            <a:r>
              <a:rPr lang="de-CH" sz="4800" dirty="0"/>
              <a:t>Viele Leute fasten nicht. nur die wenigsten sagten weil Jesus auch gefastet hat.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25137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DABEFCB-0898-453F-A0D3-637F6C4C1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F6742038-277A-41FB-9BF8-BD6B71469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85C364E-D297-F176-B780-187AA889F5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874" r="-1" b="5422"/>
          <a:stretch/>
        </p:blipFill>
        <p:spPr>
          <a:xfrm>
            <a:off x="2" y="10"/>
            <a:ext cx="2470174" cy="342898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76F6EC5-4992-263C-8ABA-8BCE5CB3A6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353" r="20517" b="-1"/>
          <a:stretch/>
        </p:blipFill>
        <p:spPr>
          <a:xfrm>
            <a:off x="4974669" y="10"/>
            <a:ext cx="2509805" cy="342898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8337884-4690-7105-BE79-17A2491CD8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149" r="38996" b="3"/>
          <a:stretch/>
        </p:blipFill>
        <p:spPr>
          <a:xfrm>
            <a:off x="2547161" y="10"/>
            <a:ext cx="2509805" cy="342898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FA2CB77-DBFC-4C4F-AD56-C993DF74D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70178" y="-3"/>
            <a:ext cx="82296" cy="3419856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61885C-DA79-4C6C-933A-FD7927B70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4670" y="-3"/>
            <a:ext cx="82296" cy="3419856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BF3816FE-8BC8-C8CD-0B99-C5B0A91C168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823" r="1" b="5438"/>
          <a:stretch/>
        </p:blipFill>
        <p:spPr>
          <a:xfrm>
            <a:off x="1" y="3428998"/>
            <a:ext cx="7479157" cy="3429001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F695222-9173-4081-8FF3-DDD103C02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87" y="3429000"/>
            <a:ext cx="7421138" cy="1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79B78619-932E-485B-A7FF-3FC494190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7B93D53-3940-4F3A-8CDD-93E4C9961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71B9A82-34C2-3836-DF44-A0BD55326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 fontScale="90000"/>
          </a:bodyPr>
          <a:lstStyle/>
          <a:p>
            <a:pPr algn="l"/>
            <a:r>
              <a:rPr lang="de-CH" dirty="0"/>
              <a:t>Was haben Eier und Ostern mit einader zu tun?</a:t>
            </a:r>
            <a:endParaRPr lang="de-DE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09FF3B7-1CD2-34B2-04F1-32C1BDEB2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r>
              <a:rPr lang="de-CH" sz="1600" dirty="0"/>
              <a:t>Viele Leute sagten, das gab es nicht. Es wurde hinzugefügt </a:t>
            </a:r>
          </a:p>
          <a:p>
            <a:r>
              <a:rPr lang="de-CH" sz="1600" dirty="0"/>
              <a:t>drei Personen haben gesagt es ist für Kinder.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56495731"/>
      </p:ext>
    </p:extLst>
  </p:cSld>
  <p:clrMapOvr>
    <a:masterClrMapping/>
  </p:clrMapOvr>
</p:sld>
</file>

<file path=ppt/theme/theme1.xml><?xml version="1.0" encoding="utf-8"?>
<a:theme xmlns:a="http://schemas.openxmlformats.org/drawingml/2006/main" name="Tropfen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Microsoft Macintosh PowerPoint</Application>
  <PresentationFormat>Breitbild</PresentationFormat>
  <Paragraphs>20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Tw Cen MT</vt:lpstr>
      <vt:lpstr>Tropfen</vt:lpstr>
      <vt:lpstr>Ostern </vt:lpstr>
      <vt:lpstr>Das waren unsere Fragen </vt:lpstr>
      <vt:lpstr>Was ist karFreitag?</vt:lpstr>
      <vt:lpstr>Was ist für sie Ostern? Viele sagten, es sei für Kinder. Die wenigsten haben gesagt: es ist ein christliches fest.</vt:lpstr>
      <vt:lpstr>Warum feiert man ostern?</vt:lpstr>
      <vt:lpstr>Warum fastet man? Viele Leute fasten nicht. nur die wenigsten sagten weil Jesus auch gefastet hat.</vt:lpstr>
      <vt:lpstr>Was haben Eier und Ostern mit einader zu tun?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Ostern </dc:title>
  <dc:creator>Resul Arifi</dc:creator>
  <cp:lastModifiedBy>Daniel Aeschlimann</cp:lastModifiedBy>
  <cp:revision>3</cp:revision>
  <dcterms:created xsi:type="dcterms:W3CDTF">2024-04-05T11:23:37Z</dcterms:created>
  <dcterms:modified xsi:type="dcterms:W3CDTF">2024-04-22T12:56:01Z</dcterms:modified>
</cp:coreProperties>
</file>